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70CFBF-3F87-1A3C-2807-E957958351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E1AB4B-8CEA-5936-1859-9E225E8FC2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11" indent="0" algn="ctr">
              <a:buNone/>
              <a:defRPr sz="2000"/>
            </a:lvl2pPr>
            <a:lvl3pPr marL="914422" indent="0" algn="ctr">
              <a:buNone/>
              <a:defRPr sz="1800"/>
            </a:lvl3pPr>
            <a:lvl4pPr marL="1371633" indent="0" algn="ctr">
              <a:buNone/>
              <a:defRPr sz="1600"/>
            </a:lvl4pPr>
            <a:lvl5pPr marL="1828844" indent="0" algn="ctr">
              <a:buNone/>
              <a:defRPr sz="1600"/>
            </a:lvl5pPr>
            <a:lvl6pPr marL="2286055" indent="0" algn="ctr">
              <a:buNone/>
              <a:defRPr sz="1600"/>
            </a:lvl6pPr>
            <a:lvl7pPr marL="2743266" indent="0" algn="ctr">
              <a:buNone/>
              <a:defRPr sz="1600"/>
            </a:lvl7pPr>
            <a:lvl8pPr marL="3200476" indent="0" algn="ctr">
              <a:buNone/>
              <a:defRPr sz="1600"/>
            </a:lvl8pPr>
            <a:lvl9pPr marL="3657687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7DB14D-4972-5B30-CA85-79AD9B4296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5CDD8-8E46-42E7-9794-0569DE4417BD}" type="datetimeFigureOut">
              <a:rPr lang="en-US" smtClean="0"/>
              <a:t>11/1/2026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C31A38-7FFD-9660-D8B8-0CC5D128C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D2351C-494A-CA14-1CD0-AE6AAF5A6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B666A-EE53-4AB3-817C-4D30F56DE1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9030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4AA64-9470-3D4F-0B7E-B50C7D864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D84960-0E4B-67AE-A892-90193FAC35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4E4240-78E5-F429-9D5F-0FAB89233B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5CDD8-8E46-42E7-9794-0569DE4417BD}" type="datetimeFigureOut">
              <a:rPr lang="en-US" smtClean="0"/>
              <a:t>11/1/2026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61D97D-B349-2396-F9D1-B3CC28033C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C60A8C-0CFC-E807-9CCB-36F244E73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B666A-EE53-4AB3-817C-4D30F56DE1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322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EFBD4-F919-5BF7-3760-CC43CF2B6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06D3A4-2B91-22F0-7B03-96CACDFE8E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11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22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33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44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55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66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76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87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F65DDE-88A0-E0CF-81FE-FBE0EB335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5CDD8-8E46-42E7-9794-0569DE4417BD}" type="datetimeFigureOut">
              <a:rPr lang="en-US" smtClean="0"/>
              <a:t>11/1/2026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68F34F-56B9-0EF7-FF84-2884A8A5D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CE481F-53FF-4873-4410-F0B3662D3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B666A-EE53-4AB3-817C-4D30F56DE1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019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8D9CC-8B87-784A-F432-D95C0F2376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C56B0F-1454-FDA8-AFAD-E35E0C197D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446BF4-8ED2-7AE4-6BE8-F1A4610642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4613BF-FD88-0D6E-EC01-4D7D5BFD6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5CDD8-8E46-42E7-9794-0569DE4417BD}" type="datetimeFigureOut">
              <a:rPr lang="en-US" smtClean="0"/>
              <a:t>11/1/2026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BFAE5D-8189-0FE2-7FD7-388B4F37B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6EA6AD-2B8D-747A-5032-A19E119A2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B666A-EE53-4AB3-817C-4D30F56DE1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719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7BDD73-FB9B-4E57-BA97-DA015ED83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0EB2D7-41A0-1BF6-A911-457842D85A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11" indent="0">
              <a:buNone/>
              <a:defRPr sz="2000" b="1"/>
            </a:lvl2pPr>
            <a:lvl3pPr marL="914422" indent="0">
              <a:buNone/>
              <a:defRPr sz="1800" b="1"/>
            </a:lvl3pPr>
            <a:lvl4pPr marL="1371633" indent="0">
              <a:buNone/>
              <a:defRPr sz="1600" b="1"/>
            </a:lvl4pPr>
            <a:lvl5pPr marL="1828844" indent="0">
              <a:buNone/>
              <a:defRPr sz="1600" b="1"/>
            </a:lvl5pPr>
            <a:lvl6pPr marL="2286055" indent="0">
              <a:buNone/>
              <a:defRPr sz="1600" b="1"/>
            </a:lvl6pPr>
            <a:lvl7pPr marL="2743266" indent="0">
              <a:buNone/>
              <a:defRPr sz="1600" b="1"/>
            </a:lvl7pPr>
            <a:lvl8pPr marL="3200476" indent="0">
              <a:buNone/>
              <a:defRPr sz="1600" b="1"/>
            </a:lvl8pPr>
            <a:lvl9pPr marL="3657687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F9FAFD-526C-7C20-5D00-A07104E881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72F9DE-B517-8FB7-5560-ED756C6AFF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11" indent="0">
              <a:buNone/>
              <a:defRPr sz="2000" b="1"/>
            </a:lvl2pPr>
            <a:lvl3pPr marL="914422" indent="0">
              <a:buNone/>
              <a:defRPr sz="1800" b="1"/>
            </a:lvl3pPr>
            <a:lvl4pPr marL="1371633" indent="0">
              <a:buNone/>
              <a:defRPr sz="1600" b="1"/>
            </a:lvl4pPr>
            <a:lvl5pPr marL="1828844" indent="0">
              <a:buNone/>
              <a:defRPr sz="1600" b="1"/>
            </a:lvl5pPr>
            <a:lvl6pPr marL="2286055" indent="0">
              <a:buNone/>
              <a:defRPr sz="1600" b="1"/>
            </a:lvl6pPr>
            <a:lvl7pPr marL="2743266" indent="0">
              <a:buNone/>
              <a:defRPr sz="1600" b="1"/>
            </a:lvl7pPr>
            <a:lvl8pPr marL="3200476" indent="0">
              <a:buNone/>
              <a:defRPr sz="1600" b="1"/>
            </a:lvl8pPr>
            <a:lvl9pPr marL="3657687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51304C2-8AC3-D294-FE34-555EDB5F5C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5ED01FE-861E-5F6F-3EA0-4323C91DA5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5CDD8-8E46-42E7-9794-0569DE4417BD}" type="datetimeFigureOut">
              <a:rPr lang="en-US" smtClean="0"/>
              <a:t>11/1/2026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14C580E-87FE-B799-2283-681C02CD8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1BD4D80-1817-8AB3-0147-B2E82EC68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B666A-EE53-4AB3-817C-4D30F56DE1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3723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5FB50-549B-B4FF-C0B8-A50051778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5B44F8-1112-1DC7-E24F-70572B0638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5CDD8-8E46-42E7-9794-0569DE4417BD}" type="datetimeFigureOut">
              <a:rPr lang="en-US" smtClean="0"/>
              <a:t>11/1/2026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4A0306-90B1-63C1-B96A-7F15BA930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EDD6F1-DAEA-0062-7750-08519F172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B666A-EE53-4AB3-817C-4D30F56DE1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4428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AD6617B-F63E-1D1E-6F0E-4D54D8F94E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5CDD8-8E46-42E7-9794-0569DE4417BD}" type="datetimeFigureOut">
              <a:rPr lang="en-US" smtClean="0"/>
              <a:t>11/1/2026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5D04E6-5F04-BF50-08ED-DEE2CE0A6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C6C8CC-E524-7E0C-6E1A-0BF32DEC6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B666A-EE53-4AB3-817C-4D30F56DE1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168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04586-5FB4-C77C-9641-B575D2B1C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E980DB-CEB1-A4C2-B9AE-5DB9329AA9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5C43B7-D9BC-3217-D3E1-719B5FC3A3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11" indent="0">
              <a:buNone/>
              <a:defRPr sz="1400"/>
            </a:lvl2pPr>
            <a:lvl3pPr marL="914422" indent="0">
              <a:buNone/>
              <a:defRPr sz="1200"/>
            </a:lvl3pPr>
            <a:lvl4pPr marL="1371633" indent="0">
              <a:buNone/>
              <a:defRPr sz="1000"/>
            </a:lvl4pPr>
            <a:lvl5pPr marL="1828844" indent="0">
              <a:buNone/>
              <a:defRPr sz="1000"/>
            </a:lvl5pPr>
            <a:lvl6pPr marL="2286055" indent="0">
              <a:buNone/>
              <a:defRPr sz="1000"/>
            </a:lvl6pPr>
            <a:lvl7pPr marL="2743266" indent="0">
              <a:buNone/>
              <a:defRPr sz="1000"/>
            </a:lvl7pPr>
            <a:lvl8pPr marL="3200476" indent="0">
              <a:buNone/>
              <a:defRPr sz="1000"/>
            </a:lvl8pPr>
            <a:lvl9pPr marL="3657687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95A86B-5A5A-C1D1-D9E2-5B3B4A6246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5CDD8-8E46-42E7-9794-0569DE4417BD}" type="datetimeFigureOut">
              <a:rPr lang="en-US" smtClean="0"/>
              <a:t>11/1/2026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FC8F12-B7A3-BE5E-450E-F1F5EFF27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018471-A1CE-45AB-3D3A-710998EE2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B666A-EE53-4AB3-817C-4D30F56DE1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397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8B324-3C6D-5D24-38F6-8C79C204B5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2D9CBFB-485C-0434-F22F-FA578582F735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11" indent="0">
              <a:buNone/>
              <a:defRPr sz="2800"/>
            </a:lvl2pPr>
            <a:lvl3pPr marL="914422" indent="0">
              <a:buNone/>
              <a:defRPr sz="2400"/>
            </a:lvl3pPr>
            <a:lvl4pPr marL="1371633" indent="0">
              <a:buNone/>
              <a:defRPr sz="2000"/>
            </a:lvl4pPr>
            <a:lvl5pPr marL="1828844" indent="0">
              <a:buNone/>
              <a:defRPr sz="2000"/>
            </a:lvl5pPr>
            <a:lvl6pPr marL="2286055" indent="0">
              <a:buNone/>
              <a:defRPr sz="2000"/>
            </a:lvl6pPr>
            <a:lvl7pPr marL="2743266" indent="0">
              <a:buNone/>
              <a:defRPr sz="2000"/>
            </a:lvl7pPr>
            <a:lvl8pPr marL="3200476" indent="0">
              <a:buNone/>
              <a:defRPr sz="2000"/>
            </a:lvl8pPr>
            <a:lvl9pPr marL="3657687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5362C5-C350-9421-1C64-208626559A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11" indent="0">
              <a:buNone/>
              <a:defRPr sz="1400"/>
            </a:lvl2pPr>
            <a:lvl3pPr marL="914422" indent="0">
              <a:buNone/>
              <a:defRPr sz="1200"/>
            </a:lvl3pPr>
            <a:lvl4pPr marL="1371633" indent="0">
              <a:buNone/>
              <a:defRPr sz="1000"/>
            </a:lvl4pPr>
            <a:lvl5pPr marL="1828844" indent="0">
              <a:buNone/>
              <a:defRPr sz="1000"/>
            </a:lvl5pPr>
            <a:lvl6pPr marL="2286055" indent="0">
              <a:buNone/>
              <a:defRPr sz="1000"/>
            </a:lvl6pPr>
            <a:lvl7pPr marL="2743266" indent="0">
              <a:buNone/>
              <a:defRPr sz="1000"/>
            </a:lvl7pPr>
            <a:lvl8pPr marL="3200476" indent="0">
              <a:buNone/>
              <a:defRPr sz="1000"/>
            </a:lvl8pPr>
            <a:lvl9pPr marL="3657687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D78FC7-F0E5-AF9E-269C-532248ED55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5CDD8-8E46-42E7-9794-0569DE4417BD}" type="datetimeFigureOut">
              <a:rPr lang="en-US" smtClean="0"/>
              <a:t>11/1/2026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AEAE7-B8EB-61D3-F739-545A33816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7B3CDB-E7E9-ED43-B7EA-B3397DCF4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B666A-EE53-4AB3-817C-4D30F56DE1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8858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D9862-8011-898C-8FEB-6913CC698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0BD236-EB1B-357D-970A-99843B9555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685FE3-E2C1-D3EB-EEC4-F12A4F5485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5CDD8-8E46-42E7-9794-0569DE4417BD}" type="datetimeFigureOut">
              <a:rPr lang="en-US" smtClean="0"/>
              <a:t>11/1/2026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91E313-AC3A-C5CC-CABF-7C6F8D0BE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823243-A162-4E34-38B2-45E313258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B666A-EE53-4AB3-817C-4D30F56DE1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815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5C8C275-8F18-8255-E44F-C9B19554C7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FD488B-2140-54E0-EDCE-9F74C2D322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1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C1F97C-2231-687A-B3A6-4C3B1A582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5CDD8-8E46-42E7-9794-0569DE4417BD}" type="datetimeFigureOut">
              <a:rPr lang="en-US" smtClean="0"/>
              <a:t>11/1/2026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F75302-092F-6906-C7DC-6348A3961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349F42-AA09-B4CA-0878-53CBC5186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B666A-EE53-4AB3-817C-4D30F56DE1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493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850EA60-8D25-ACC2-20F5-245374C03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2587E7-3A5A-7C95-8912-70E561E137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55E508-FC94-A055-8107-4F059BF3DE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A45CDD8-8E46-42E7-9794-0569DE4417BD}" type="datetimeFigureOut">
              <a:rPr lang="en-US" smtClean="0"/>
              <a:t>11/1/2026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7605F3-B670-8352-C508-1E79F15D25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9B3BD1-4B58-A01D-FFF5-AD56AFC4D7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85B666A-EE53-4AB3-817C-4D30F56DE1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203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22" rtl="0" eaLnBrk="1" latinLnBrk="0" hangingPunct="1">
        <a:lnSpc>
          <a:spcPct val="90000"/>
        </a:lnSpc>
        <a:spcBef>
          <a:spcPct val="0"/>
        </a:spcBef>
        <a:buNone/>
        <a:defRPr sz="440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5" indent="-228605" algn="l" defTabSz="914422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6" indent="-228605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7" indent="-228605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39" indent="-228605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49" indent="-228605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0" indent="-228605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1" indent="-228605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2" indent="-228605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3" indent="-228605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1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2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3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4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5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6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76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87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E1C8D20-E306-EDEC-5E0B-99AECAA9D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904" y="365126"/>
            <a:ext cx="10978896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Quad-Chart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FF21E0D-0E37-9433-D205-ABE89ABC2B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4904" y="1825625"/>
            <a:ext cx="7022592" cy="4351338"/>
          </a:xfrm>
        </p:spPr>
        <p:txBody>
          <a:bodyPr>
            <a:normAutofit/>
          </a:bodyPr>
          <a:lstStyle/>
          <a:p>
            <a:r>
              <a:rPr lang="en-US" dirty="0"/>
              <a:t>Guidelines</a:t>
            </a:r>
          </a:p>
          <a:p>
            <a:pPr lvl="1"/>
            <a:r>
              <a:rPr lang="en-US" dirty="0"/>
              <a:t>1 page only</a:t>
            </a:r>
          </a:p>
          <a:p>
            <a:pPr lvl="1"/>
            <a:r>
              <a:rPr lang="en-US" dirty="0"/>
              <a:t>Make it easy to read!</a:t>
            </a:r>
          </a:p>
          <a:p>
            <a:pPr lvl="1"/>
            <a:r>
              <a:rPr lang="en-US" dirty="0"/>
              <a:t>Minimum font size 13</a:t>
            </a:r>
          </a:p>
          <a:p>
            <a:pPr lvl="2"/>
            <a:r>
              <a:rPr lang="en-US" dirty="0"/>
              <a:t>9 for captions / photo credits (links allowed for credits)</a:t>
            </a:r>
          </a:p>
          <a:p>
            <a:pPr lvl="1"/>
            <a:r>
              <a:rPr lang="en-US" dirty="0"/>
              <a:t>Does not include bibliography, references or acknowledgements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3BB1043-E8A1-D5F7-9D2B-870F35D22E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53528" y="1825625"/>
            <a:ext cx="4361688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What is it?</a:t>
            </a:r>
          </a:p>
          <a:p>
            <a:pPr lvl="1"/>
            <a:r>
              <a:rPr lang="en-US" dirty="0"/>
              <a:t>High level visual summary of project</a:t>
            </a:r>
          </a:p>
          <a:p>
            <a:pPr marL="0" indent="0">
              <a:buNone/>
            </a:pPr>
            <a:r>
              <a:rPr lang="en-US" dirty="0"/>
              <a:t>How is it used?</a:t>
            </a:r>
          </a:p>
          <a:p>
            <a:pPr lvl="1"/>
            <a:r>
              <a:rPr lang="en-US" dirty="0"/>
              <a:t>Preliminary judging for professional awards</a:t>
            </a:r>
          </a:p>
          <a:p>
            <a:pPr lvl="1"/>
            <a:r>
              <a:rPr lang="en-US" dirty="0"/>
              <a:t>Allow judges to preview projects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7EA0B9-3AFD-16F1-6617-CACB460F5CAC}"/>
              </a:ext>
            </a:extLst>
          </p:cNvPr>
          <p:cNvCxnSpPr>
            <a:cxnSpLocks/>
          </p:cNvCxnSpPr>
          <p:nvPr/>
        </p:nvCxnSpPr>
        <p:spPr>
          <a:xfrm>
            <a:off x="7370064" y="1874520"/>
            <a:ext cx="0" cy="475488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6CD9191-D881-EE94-2446-7CF26F161EE3}"/>
              </a:ext>
            </a:extLst>
          </p:cNvPr>
          <p:cNvSpPr txBox="1">
            <a:spLocks/>
          </p:cNvSpPr>
          <p:nvPr/>
        </p:nvSpPr>
        <p:spPr>
          <a:xfrm>
            <a:off x="8019288" y="165234"/>
            <a:ext cx="3995928" cy="996054"/>
          </a:xfrm>
          <a:prstGeom prst="rect">
            <a:avLst/>
          </a:prstGeom>
          <a:ln w="12700">
            <a:solidFill>
              <a:srgbClr val="FF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40030" indent="-240030" algn="l" defTabSz="960120" rtl="0" eaLnBrk="1" latinLnBrk="0" hangingPunct="1">
              <a:lnSpc>
                <a:spcPct val="90000"/>
              </a:lnSpc>
              <a:spcBef>
                <a:spcPts val="1050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848" indent="-313373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–"/>
              <a:defRPr sz="154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2323" indent="-244475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47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35685" indent="-233363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97928" indent="-162243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4033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039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45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051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i="1" dirty="0">
                <a:solidFill>
                  <a:srgbClr val="FF0000"/>
                </a:solidFill>
              </a:rPr>
              <a:t>delete this page</a:t>
            </a:r>
            <a:br>
              <a:rPr lang="en-US" sz="2000" i="1" dirty="0">
                <a:solidFill>
                  <a:srgbClr val="FF0000"/>
                </a:solidFill>
              </a:rPr>
            </a:br>
            <a:br>
              <a:rPr lang="en-US" sz="2000" i="1" dirty="0">
                <a:solidFill>
                  <a:srgbClr val="FF0000"/>
                </a:solidFill>
              </a:rPr>
            </a:br>
            <a:r>
              <a:rPr lang="en-US" sz="2000" i="1" dirty="0">
                <a:solidFill>
                  <a:srgbClr val="FF0000"/>
                </a:solidFill>
              </a:rPr>
              <a:t>delete the un-used template pages</a:t>
            </a:r>
          </a:p>
          <a:p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10022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53D44B5C-8C54-0565-A402-725C1B3721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08" y="94154"/>
            <a:ext cx="12614029" cy="8058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Your Project Title Here</a:t>
            </a:r>
          </a:p>
          <a:p>
            <a:pPr marL="0" indent="0">
              <a:buNone/>
            </a:pPr>
            <a:r>
              <a:rPr lang="en-US" sz="1400" dirty="0"/>
              <a:t>Project ID, Category,  Division (Middle School, High School) </a:t>
            </a:r>
            <a:r>
              <a:rPr lang="en-US" sz="1400" i="1" dirty="0">
                <a:solidFill>
                  <a:srgbClr val="0070C0"/>
                </a:solidFill>
              </a:rPr>
              <a:t>(do not put your name or school)</a:t>
            </a:r>
            <a:endParaRPr lang="en-US" sz="1400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A33A360-5D3D-FD1C-3BBA-F4BA0F25E05F}"/>
              </a:ext>
            </a:extLst>
          </p:cNvPr>
          <p:cNvGrpSpPr/>
          <p:nvPr/>
        </p:nvGrpSpPr>
        <p:grpSpPr>
          <a:xfrm>
            <a:off x="9710022" y="3852476"/>
            <a:ext cx="2338197" cy="2585783"/>
            <a:chOff x="123987" y="1249271"/>
            <a:chExt cx="3592286" cy="3268205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A1B1037-F0D6-982A-E7AF-E424A2367A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460"/>
            <a:stretch/>
          </p:blipFill>
          <p:spPr>
            <a:xfrm>
              <a:off x="123987" y="1249271"/>
              <a:ext cx="3592286" cy="3268205"/>
            </a:xfrm>
            <a:prstGeom prst="rect">
              <a:avLst/>
            </a:prstGeom>
          </p:spPr>
        </p:pic>
        <p:sp>
          <p:nvSpPr>
            <p:cNvPr id="9" name="Subtitle 5">
              <a:extLst>
                <a:ext uri="{FF2B5EF4-FFF2-40B4-BE49-F238E27FC236}">
                  <a16:creationId xmlns:a16="http://schemas.microsoft.com/office/drawing/2014/main" id="{6A5F1BBF-4022-4348-DCCA-3803A5FD1F65}"/>
                </a:ext>
              </a:extLst>
            </p:cNvPr>
            <p:cNvSpPr txBox="1">
              <a:spLocks/>
            </p:cNvSpPr>
            <p:nvPr/>
          </p:nvSpPr>
          <p:spPr>
            <a:xfrm>
              <a:off x="678136" y="2616421"/>
              <a:ext cx="2803402" cy="533904"/>
            </a:xfrm>
            <a:prstGeom prst="rect">
              <a:avLst/>
            </a:prstGeom>
          </p:spPr>
          <p:txBody>
            <a:bodyPr vert="horz" lIns="128016" tIns="64008" rIns="128016" bIns="64008" rtlCol="0">
              <a:normAutofit fontScale="55000" lnSpcReduction="20000"/>
            </a:bodyPr>
            <a:lstStyle>
              <a:lvl1pPr marL="0" indent="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3429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5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6858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35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0287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3716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17145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520" i="1" dirty="0"/>
                <a:t>Put an image here</a:t>
              </a:r>
            </a:p>
          </p:txBody>
        </p:sp>
      </p:grpSp>
      <p:sp>
        <p:nvSpPr>
          <p:cNvPr id="10" name="Subtitle 5">
            <a:extLst>
              <a:ext uri="{FF2B5EF4-FFF2-40B4-BE49-F238E27FC236}">
                <a16:creationId xmlns:a16="http://schemas.microsoft.com/office/drawing/2014/main" id="{09A2FFBF-87AF-C53B-30DE-F5FED861A371}"/>
              </a:ext>
            </a:extLst>
          </p:cNvPr>
          <p:cNvSpPr txBox="1">
            <a:spLocks/>
          </p:cNvSpPr>
          <p:nvPr/>
        </p:nvSpPr>
        <p:spPr>
          <a:xfrm>
            <a:off x="9710023" y="6489566"/>
            <a:ext cx="2414724" cy="266224"/>
          </a:xfrm>
          <a:prstGeom prst="rect">
            <a:avLst/>
          </a:prstGeom>
        </p:spPr>
        <p:txBody>
          <a:bodyPr vert="horz" lIns="128016" tIns="64008" rIns="128016" bIns="64008" rtlCol="0">
            <a:normAutofit lnSpcReduction="10000"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i="1" dirty="0"/>
              <a:t>Caption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4C9CD7A-D969-B3D6-3538-2199D428965E}"/>
              </a:ext>
            </a:extLst>
          </p:cNvPr>
          <p:cNvSpPr txBox="1">
            <a:spLocks/>
          </p:cNvSpPr>
          <p:nvPr/>
        </p:nvSpPr>
        <p:spPr>
          <a:xfrm>
            <a:off x="67253" y="908106"/>
            <a:ext cx="6035040" cy="292608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40030" indent="-240030" algn="l" defTabSz="960120" rtl="0" eaLnBrk="1" latinLnBrk="0" hangingPunct="1">
              <a:lnSpc>
                <a:spcPct val="90000"/>
              </a:lnSpc>
              <a:spcBef>
                <a:spcPts val="1050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848" indent="-313373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–"/>
              <a:defRPr sz="154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2323" indent="-244475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47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35685" indent="-233363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97928" indent="-162243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4033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039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45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051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Research Question: </a:t>
            </a:r>
            <a:r>
              <a:rPr lang="en-US" sz="1800" dirty="0" err="1"/>
              <a:t>xxxxxx</a:t>
            </a:r>
            <a:endParaRPr lang="en-US" sz="1800" dirty="0"/>
          </a:p>
          <a:p>
            <a:pPr marL="0" indent="0">
              <a:buNone/>
            </a:pPr>
            <a:endParaRPr lang="en-US" sz="1600" dirty="0"/>
          </a:p>
          <a:p>
            <a:r>
              <a:rPr lang="en-US" sz="1600" dirty="0"/>
              <a:t>Info</a:t>
            </a:r>
          </a:p>
          <a:p>
            <a:r>
              <a:rPr lang="en-US" sz="1600" dirty="0"/>
              <a:t>Info</a:t>
            </a:r>
          </a:p>
          <a:p>
            <a:endParaRPr lang="en-US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DDDD5F6F-A41B-061C-2365-5878BDAD4F09}"/>
              </a:ext>
            </a:extLst>
          </p:cNvPr>
          <p:cNvSpPr txBox="1">
            <a:spLocks/>
          </p:cNvSpPr>
          <p:nvPr/>
        </p:nvSpPr>
        <p:spPr>
          <a:xfrm>
            <a:off x="67253" y="3832950"/>
            <a:ext cx="6035040" cy="292608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40030" indent="-240030" algn="l" defTabSz="960120" rtl="0" eaLnBrk="1" latinLnBrk="0" hangingPunct="1">
              <a:lnSpc>
                <a:spcPct val="90000"/>
              </a:lnSpc>
              <a:spcBef>
                <a:spcPts val="1050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848" indent="-313373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–"/>
              <a:defRPr sz="154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2323" indent="-244475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47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35685" indent="-233363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97928" indent="-162243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4033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039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45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051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Methodology</a:t>
            </a:r>
          </a:p>
          <a:p>
            <a:r>
              <a:rPr lang="en-US" sz="1600" dirty="0"/>
              <a:t>Info</a:t>
            </a:r>
          </a:p>
          <a:p>
            <a:r>
              <a:rPr lang="en-US" sz="1600" dirty="0"/>
              <a:t>Info</a:t>
            </a:r>
          </a:p>
          <a:p>
            <a:endParaRPr lang="en-US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F8490903-3E2F-0256-355A-4C71BDD81B51}"/>
              </a:ext>
            </a:extLst>
          </p:cNvPr>
          <p:cNvSpPr txBox="1">
            <a:spLocks/>
          </p:cNvSpPr>
          <p:nvPr/>
        </p:nvSpPr>
        <p:spPr>
          <a:xfrm>
            <a:off x="6096000" y="3832378"/>
            <a:ext cx="6035040" cy="292608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40030" indent="-240030" algn="l" defTabSz="960120" rtl="0" eaLnBrk="1" latinLnBrk="0" hangingPunct="1">
              <a:lnSpc>
                <a:spcPct val="90000"/>
              </a:lnSpc>
              <a:spcBef>
                <a:spcPts val="1050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848" indent="-313373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–"/>
              <a:defRPr sz="154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2323" indent="-244475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47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35685" indent="-233363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97928" indent="-162243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4033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039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45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051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Interpretation &amp; Conclusion</a:t>
            </a:r>
          </a:p>
          <a:p>
            <a:r>
              <a:rPr lang="en-US" sz="1600" dirty="0"/>
              <a:t>Info</a:t>
            </a:r>
          </a:p>
          <a:p>
            <a:r>
              <a:rPr lang="en-US" sz="1600" dirty="0"/>
              <a:t>Info</a:t>
            </a:r>
          </a:p>
          <a:p>
            <a:endParaRPr lang="en-US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847A1AC5-8017-BC4F-C8BF-B66333D7F887}"/>
              </a:ext>
            </a:extLst>
          </p:cNvPr>
          <p:cNvSpPr txBox="1">
            <a:spLocks/>
          </p:cNvSpPr>
          <p:nvPr/>
        </p:nvSpPr>
        <p:spPr>
          <a:xfrm>
            <a:off x="6096000" y="908106"/>
            <a:ext cx="6035040" cy="292608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40030" indent="-240030" algn="l" defTabSz="960120" rtl="0" eaLnBrk="1" latinLnBrk="0" hangingPunct="1">
              <a:lnSpc>
                <a:spcPct val="90000"/>
              </a:lnSpc>
              <a:spcBef>
                <a:spcPts val="1050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848" indent="-313373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–"/>
              <a:defRPr sz="154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2323" indent="-244475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47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35685" indent="-233363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97928" indent="-162243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4033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039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45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051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Data Analysis &amp; Results</a:t>
            </a:r>
          </a:p>
          <a:p>
            <a:r>
              <a:rPr lang="en-US" sz="1600" dirty="0"/>
              <a:t>Info</a:t>
            </a:r>
          </a:p>
          <a:p>
            <a:r>
              <a:rPr lang="en-US" sz="1600" dirty="0"/>
              <a:t>Info</a:t>
            </a:r>
          </a:p>
          <a:p>
            <a:endParaRPr lang="en-US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D3049F8-8E76-D711-AE25-4BAA09266C7A}"/>
              </a:ext>
            </a:extLst>
          </p:cNvPr>
          <p:cNvGrpSpPr/>
          <p:nvPr/>
        </p:nvGrpSpPr>
        <p:grpSpPr>
          <a:xfrm>
            <a:off x="9765792" y="978302"/>
            <a:ext cx="2282428" cy="2431638"/>
            <a:chOff x="137731" y="1249271"/>
            <a:chExt cx="3592286" cy="3268205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2B1AE49D-C912-1495-C55C-4829010737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460"/>
            <a:stretch/>
          </p:blipFill>
          <p:spPr>
            <a:xfrm>
              <a:off x="137731" y="1249271"/>
              <a:ext cx="3592286" cy="3268205"/>
            </a:xfrm>
            <a:prstGeom prst="rect">
              <a:avLst/>
            </a:prstGeom>
          </p:spPr>
        </p:pic>
        <p:sp>
          <p:nvSpPr>
            <p:cNvPr id="17" name="Subtitle 5">
              <a:extLst>
                <a:ext uri="{FF2B5EF4-FFF2-40B4-BE49-F238E27FC236}">
                  <a16:creationId xmlns:a16="http://schemas.microsoft.com/office/drawing/2014/main" id="{473C3F42-752B-A56F-9BC8-0EAF6F973483}"/>
                </a:ext>
              </a:extLst>
            </p:cNvPr>
            <p:cNvSpPr txBox="1">
              <a:spLocks/>
            </p:cNvSpPr>
            <p:nvPr/>
          </p:nvSpPr>
          <p:spPr>
            <a:xfrm>
              <a:off x="678136" y="2616421"/>
              <a:ext cx="2803402" cy="533904"/>
            </a:xfrm>
            <a:prstGeom prst="rect">
              <a:avLst/>
            </a:prstGeom>
          </p:spPr>
          <p:txBody>
            <a:bodyPr vert="horz" lIns="128016" tIns="64008" rIns="128016" bIns="64008" rtlCol="0">
              <a:normAutofit fontScale="47500" lnSpcReduction="20000"/>
            </a:bodyPr>
            <a:lstStyle>
              <a:lvl1pPr marL="0" indent="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3429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5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6858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35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0287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3716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17145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520" i="1" dirty="0"/>
                <a:t>Graphs / charts here</a:t>
              </a:r>
            </a:p>
          </p:txBody>
        </p:sp>
      </p:grpSp>
      <p:sp>
        <p:nvSpPr>
          <p:cNvPr id="18" name="Subtitle 5">
            <a:extLst>
              <a:ext uri="{FF2B5EF4-FFF2-40B4-BE49-F238E27FC236}">
                <a16:creationId xmlns:a16="http://schemas.microsoft.com/office/drawing/2014/main" id="{C4A223DA-6CF0-EB72-AF9B-AA1357E4D2A3}"/>
              </a:ext>
            </a:extLst>
          </p:cNvPr>
          <p:cNvSpPr txBox="1">
            <a:spLocks/>
          </p:cNvSpPr>
          <p:nvPr/>
        </p:nvSpPr>
        <p:spPr>
          <a:xfrm>
            <a:off x="9765792" y="3547863"/>
            <a:ext cx="2358955" cy="266224"/>
          </a:xfrm>
          <a:prstGeom prst="rect">
            <a:avLst/>
          </a:prstGeom>
        </p:spPr>
        <p:txBody>
          <a:bodyPr vert="horz" lIns="128016" tIns="64008" rIns="128016" bIns="64008" rtlCol="0">
            <a:normAutofit lnSpcReduction="10000"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i="1" dirty="0"/>
              <a:t>Caption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AF31BBC9-D573-FC50-B821-8B4386D23973}"/>
              </a:ext>
            </a:extLst>
          </p:cNvPr>
          <p:cNvSpPr txBox="1">
            <a:spLocks/>
          </p:cNvSpPr>
          <p:nvPr/>
        </p:nvSpPr>
        <p:spPr>
          <a:xfrm>
            <a:off x="7580376" y="102210"/>
            <a:ext cx="4611624" cy="661394"/>
          </a:xfrm>
          <a:prstGeom prst="rect">
            <a:avLst/>
          </a:prstGeom>
          <a:ln w="12700">
            <a:solidFill>
              <a:srgbClr val="FF0000"/>
            </a:solidFill>
          </a:ln>
        </p:spPr>
        <p:txBody>
          <a:bodyPr vert="horz" lIns="91440" tIns="45720" rIns="91440" bIns="45720" rtlCol="0">
            <a:normAutofit lnSpcReduction="10000"/>
          </a:bodyPr>
          <a:lstStyle>
            <a:lvl1pPr marL="240030" indent="-240030" algn="l" defTabSz="960120" rtl="0" eaLnBrk="1" latinLnBrk="0" hangingPunct="1">
              <a:lnSpc>
                <a:spcPct val="90000"/>
              </a:lnSpc>
              <a:spcBef>
                <a:spcPts val="1050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848" indent="-313373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–"/>
              <a:defRPr sz="154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2323" indent="-244475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47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35685" indent="-233363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97928" indent="-162243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4033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039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45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051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solidFill>
                  <a:srgbClr val="FF0000"/>
                </a:solidFill>
              </a:rPr>
              <a:t>Science Project Template</a:t>
            </a:r>
            <a:br>
              <a:rPr lang="en-US" sz="2400" b="1" dirty="0">
                <a:solidFill>
                  <a:srgbClr val="FF0000"/>
                </a:solidFill>
              </a:rPr>
            </a:br>
            <a:r>
              <a:rPr lang="en-US" sz="2000" i="1" dirty="0">
                <a:solidFill>
                  <a:srgbClr val="FF0000"/>
                </a:solidFill>
              </a:rPr>
              <a:t>delete this box</a:t>
            </a:r>
          </a:p>
        </p:txBody>
      </p:sp>
    </p:spTree>
    <p:extLst>
      <p:ext uri="{BB962C8B-B14F-4D97-AF65-F5344CB8AC3E}">
        <p14:creationId xmlns:p14="http://schemas.microsoft.com/office/powerpoint/2010/main" val="41353922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5A0BD0-5B04-537D-D177-2D006917C8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ED84FAAB-ED60-4FBB-6549-49B961F351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08" y="94154"/>
            <a:ext cx="12614029" cy="8058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Your Project Title Here</a:t>
            </a:r>
          </a:p>
          <a:p>
            <a:pPr marL="0" indent="0">
              <a:buNone/>
            </a:pPr>
            <a:r>
              <a:rPr lang="en-US" sz="1400" dirty="0"/>
              <a:t>Project ID, Category,  Division (Middle School, High School)  </a:t>
            </a:r>
            <a:r>
              <a:rPr lang="en-US" sz="1400" i="1" dirty="0">
                <a:solidFill>
                  <a:srgbClr val="0070C0"/>
                </a:solidFill>
              </a:rPr>
              <a:t>(do not put your name or school)</a:t>
            </a:r>
          </a:p>
          <a:p>
            <a:endParaRPr lang="en-US" sz="1400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7BAADBD-F9C1-BF79-EE9A-86528D1BB68A}"/>
              </a:ext>
            </a:extLst>
          </p:cNvPr>
          <p:cNvGrpSpPr/>
          <p:nvPr/>
        </p:nvGrpSpPr>
        <p:grpSpPr>
          <a:xfrm>
            <a:off x="9710022" y="3852476"/>
            <a:ext cx="2338197" cy="2585783"/>
            <a:chOff x="123987" y="1249271"/>
            <a:chExt cx="3592286" cy="3268205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A7F71A5-EFF0-3092-5D49-AD0AF93516C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460"/>
            <a:stretch/>
          </p:blipFill>
          <p:spPr>
            <a:xfrm>
              <a:off x="123987" y="1249271"/>
              <a:ext cx="3592286" cy="3268205"/>
            </a:xfrm>
            <a:prstGeom prst="rect">
              <a:avLst/>
            </a:prstGeom>
          </p:spPr>
        </p:pic>
        <p:sp>
          <p:nvSpPr>
            <p:cNvPr id="9" name="Subtitle 5">
              <a:extLst>
                <a:ext uri="{FF2B5EF4-FFF2-40B4-BE49-F238E27FC236}">
                  <a16:creationId xmlns:a16="http://schemas.microsoft.com/office/drawing/2014/main" id="{64726509-4A5E-193B-9F20-56C6D5885323}"/>
                </a:ext>
              </a:extLst>
            </p:cNvPr>
            <p:cNvSpPr txBox="1">
              <a:spLocks/>
            </p:cNvSpPr>
            <p:nvPr/>
          </p:nvSpPr>
          <p:spPr>
            <a:xfrm>
              <a:off x="678136" y="2616421"/>
              <a:ext cx="2803402" cy="533904"/>
            </a:xfrm>
            <a:prstGeom prst="rect">
              <a:avLst/>
            </a:prstGeom>
          </p:spPr>
          <p:txBody>
            <a:bodyPr vert="horz" lIns="128016" tIns="64008" rIns="128016" bIns="64008" rtlCol="0">
              <a:normAutofit fontScale="55000" lnSpcReduction="20000"/>
            </a:bodyPr>
            <a:lstStyle>
              <a:lvl1pPr marL="0" indent="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3429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5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6858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35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0287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3716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17145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520" i="1" dirty="0"/>
                <a:t>Put an image here</a:t>
              </a:r>
            </a:p>
          </p:txBody>
        </p:sp>
      </p:grpSp>
      <p:sp>
        <p:nvSpPr>
          <p:cNvPr id="10" name="Subtitle 5">
            <a:extLst>
              <a:ext uri="{FF2B5EF4-FFF2-40B4-BE49-F238E27FC236}">
                <a16:creationId xmlns:a16="http://schemas.microsoft.com/office/drawing/2014/main" id="{4C9CA9D7-4D2A-BF19-F866-56ADFD40159B}"/>
              </a:ext>
            </a:extLst>
          </p:cNvPr>
          <p:cNvSpPr txBox="1">
            <a:spLocks/>
          </p:cNvSpPr>
          <p:nvPr/>
        </p:nvSpPr>
        <p:spPr>
          <a:xfrm>
            <a:off x="9710023" y="6489566"/>
            <a:ext cx="2414724" cy="266224"/>
          </a:xfrm>
          <a:prstGeom prst="rect">
            <a:avLst/>
          </a:prstGeom>
        </p:spPr>
        <p:txBody>
          <a:bodyPr vert="horz" lIns="128016" tIns="64008" rIns="128016" bIns="64008" rtlCol="0">
            <a:normAutofit lnSpcReduction="10000"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i="1" dirty="0"/>
              <a:t>Caption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7A0EEEBD-72D8-A01F-A474-61D7690B0BB6}"/>
              </a:ext>
            </a:extLst>
          </p:cNvPr>
          <p:cNvSpPr txBox="1">
            <a:spLocks/>
          </p:cNvSpPr>
          <p:nvPr/>
        </p:nvSpPr>
        <p:spPr>
          <a:xfrm>
            <a:off x="67253" y="908106"/>
            <a:ext cx="6035040" cy="292608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40030" indent="-240030" algn="l" defTabSz="960120" rtl="0" eaLnBrk="1" latinLnBrk="0" hangingPunct="1">
              <a:lnSpc>
                <a:spcPct val="90000"/>
              </a:lnSpc>
              <a:spcBef>
                <a:spcPts val="1050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848" indent="-313373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–"/>
              <a:defRPr sz="154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2323" indent="-244475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47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35685" indent="-233363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97928" indent="-162243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4033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039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45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051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Engineering Problem:  </a:t>
            </a:r>
            <a:r>
              <a:rPr lang="en-US" sz="1800" dirty="0" err="1"/>
              <a:t>xxxxx</a:t>
            </a:r>
            <a:endParaRPr lang="en-US" sz="1800" dirty="0"/>
          </a:p>
          <a:p>
            <a:r>
              <a:rPr lang="en-US" sz="1600" dirty="0"/>
              <a:t>Info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dirty="0"/>
              <a:t>Objective: </a:t>
            </a:r>
          </a:p>
          <a:p>
            <a:r>
              <a:rPr lang="en-US" sz="1600" dirty="0"/>
              <a:t>Info</a:t>
            </a:r>
          </a:p>
          <a:p>
            <a:endParaRPr lang="en-US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8A5028E-BC7B-4B37-EEDA-55492298741B}"/>
              </a:ext>
            </a:extLst>
          </p:cNvPr>
          <p:cNvSpPr txBox="1">
            <a:spLocks/>
          </p:cNvSpPr>
          <p:nvPr/>
        </p:nvSpPr>
        <p:spPr>
          <a:xfrm>
            <a:off x="67253" y="3832950"/>
            <a:ext cx="6035040" cy="292608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40030" indent="-240030" algn="l" defTabSz="960120" rtl="0" eaLnBrk="1" latinLnBrk="0" hangingPunct="1">
              <a:lnSpc>
                <a:spcPct val="90000"/>
              </a:lnSpc>
              <a:spcBef>
                <a:spcPts val="1050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848" indent="-313373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–"/>
              <a:defRPr sz="154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2323" indent="-244475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47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35685" indent="-233363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97928" indent="-162243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4033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039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45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051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Project Design</a:t>
            </a:r>
          </a:p>
          <a:p>
            <a:r>
              <a:rPr lang="en-US" sz="1600" dirty="0"/>
              <a:t>Info</a:t>
            </a:r>
          </a:p>
          <a:p>
            <a:r>
              <a:rPr lang="en-US" sz="1600" dirty="0"/>
              <a:t>Info</a:t>
            </a:r>
          </a:p>
          <a:p>
            <a:endParaRPr lang="en-US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DC1DDB1-A97D-A0BC-C1AB-5F8568969A94}"/>
              </a:ext>
            </a:extLst>
          </p:cNvPr>
          <p:cNvSpPr txBox="1">
            <a:spLocks/>
          </p:cNvSpPr>
          <p:nvPr/>
        </p:nvSpPr>
        <p:spPr>
          <a:xfrm>
            <a:off x="6096000" y="3832378"/>
            <a:ext cx="6035040" cy="292608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40030" indent="-240030" algn="l" defTabSz="960120" rtl="0" eaLnBrk="1" latinLnBrk="0" hangingPunct="1">
              <a:lnSpc>
                <a:spcPct val="90000"/>
              </a:lnSpc>
              <a:spcBef>
                <a:spcPts val="1050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848" indent="-313373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–"/>
              <a:defRPr sz="154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2323" indent="-244475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47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35685" indent="-233363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97928" indent="-162243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4033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039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45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051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Interpretation &amp; Conclusion</a:t>
            </a:r>
          </a:p>
          <a:p>
            <a:r>
              <a:rPr lang="en-US" sz="1600" dirty="0"/>
              <a:t>Info</a:t>
            </a:r>
          </a:p>
          <a:p>
            <a:r>
              <a:rPr lang="en-US" sz="1600" dirty="0"/>
              <a:t>Info</a:t>
            </a:r>
          </a:p>
          <a:p>
            <a:endParaRPr lang="en-US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4B67486B-958C-180F-7603-BF3F10E6A6CE}"/>
              </a:ext>
            </a:extLst>
          </p:cNvPr>
          <p:cNvSpPr txBox="1">
            <a:spLocks/>
          </p:cNvSpPr>
          <p:nvPr/>
        </p:nvSpPr>
        <p:spPr>
          <a:xfrm>
            <a:off x="6096000" y="908106"/>
            <a:ext cx="6035040" cy="292608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40030" indent="-240030" algn="l" defTabSz="960120" rtl="0" eaLnBrk="1" latinLnBrk="0" hangingPunct="1">
              <a:lnSpc>
                <a:spcPct val="90000"/>
              </a:lnSpc>
              <a:spcBef>
                <a:spcPts val="1050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848" indent="-313373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–"/>
              <a:defRPr sz="154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2323" indent="-244475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47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35685" indent="-233363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97928" indent="-162243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4033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039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45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051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Data Analysis &amp; Results</a:t>
            </a:r>
          </a:p>
          <a:p>
            <a:r>
              <a:rPr lang="en-US" sz="1600" dirty="0"/>
              <a:t>Info</a:t>
            </a:r>
          </a:p>
          <a:p>
            <a:r>
              <a:rPr lang="en-US" sz="1600" dirty="0"/>
              <a:t>Info</a:t>
            </a:r>
          </a:p>
          <a:p>
            <a:endParaRPr lang="en-US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81E4BD8-2CE9-74CC-8682-9F5B71BA70EF}"/>
              </a:ext>
            </a:extLst>
          </p:cNvPr>
          <p:cNvGrpSpPr/>
          <p:nvPr/>
        </p:nvGrpSpPr>
        <p:grpSpPr>
          <a:xfrm>
            <a:off x="9765792" y="978302"/>
            <a:ext cx="2282428" cy="2431638"/>
            <a:chOff x="137731" y="1249271"/>
            <a:chExt cx="3592286" cy="3268205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A213F089-4194-6AC4-3DE7-452BA1D087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460"/>
            <a:stretch/>
          </p:blipFill>
          <p:spPr>
            <a:xfrm>
              <a:off x="137731" y="1249271"/>
              <a:ext cx="3592286" cy="3268205"/>
            </a:xfrm>
            <a:prstGeom prst="rect">
              <a:avLst/>
            </a:prstGeom>
          </p:spPr>
        </p:pic>
        <p:sp>
          <p:nvSpPr>
            <p:cNvPr id="17" name="Subtitle 5">
              <a:extLst>
                <a:ext uri="{FF2B5EF4-FFF2-40B4-BE49-F238E27FC236}">
                  <a16:creationId xmlns:a16="http://schemas.microsoft.com/office/drawing/2014/main" id="{8CF94922-4540-ABA4-0A1E-9694599D1216}"/>
                </a:ext>
              </a:extLst>
            </p:cNvPr>
            <p:cNvSpPr txBox="1">
              <a:spLocks/>
            </p:cNvSpPr>
            <p:nvPr/>
          </p:nvSpPr>
          <p:spPr>
            <a:xfrm>
              <a:off x="678136" y="2616421"/>
              <a:ext cx="2803402" cy="533904"/>
            </a:xfrm>
            <a:prstGeom prst="rect">
              <a:avLst/>
            </a:prstGeom>
          </p:spPr>
          <p:txBody>
            <a:bodyPr vert="horz" lIns="128016" tIns="64008" rIns="128016" bIns="64008" rtlCol="0">
              <a:normAutofit fontScale="47500" lnSpcReduction="20000"/>
            </a:bodyPr>
            <a:lstStyle>
              <a:lvl1pPr marL="0" indent="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3429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5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6858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35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0287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3716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17145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520" i="1" dirty="0"/>
                <a:t>Graphs / charts here</a:t>
              </a:r>
            </a:p>
          </p:txBody>
        </p:sp>
      </p:grpSp>
      <p:sp>
        <p:nvSpPr>
          <p:cNvPr id="18" name="Subtitle 5">
            <a:extLst>
              <a:ext uri="{FF2B5EF4-FFF2-40B4-BE49-F238E27FC236}">
                <a16:creationId xmlns:a16="http://schemas.microsoft.com/office/drawing/2014/main" id="{6B3B0B7B-B11C-40EC-B3F1-E753677E8B4E}"/>
              </a:ext>
            </a:extLst>
          </p:cNvPr>
          <p:cNvSpPr txBox="1">
            <a:spLocks/>
          </p:cNvSpPr>
          <p:nvPr/>
        </p:nvSpPr>
        <p:spPr>
          <a:xfrm>
            <a:off x="9765792" y="3547863"/>
            <a:ext cx="2358955" cy="266224"/>
          </a:xfrm>
          <a:prstGeom prst="rect">
            <a:avLst/>
          </a:prstGeom>
        </p:spPr>
        <p:txBody>
          <a:bodyPr vert="horz" lIns="128016" tIns="64008" rIns="128016" bIns="64008" rtlCol="0">
            <a:normAutofit lnSpcReduction="10000"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i="1" dirty="0"/>
              <a:t>Caption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FB1CD6E9-9B4A-92EE-EC89-D96EAE68D904}"/>
              </a:ext>
            </a:extLst>
          </p:cNvPr>
          <p:cNvSpPr txBox="1">
            <a:spLocks/>
          </p:cNvSpPr>
          <p:nvPr/>
        </p:nvSpPr>
        <p:spPr>
          <a:xfrm>
            <a:off x="7580376" y="102210"/>
            <a:ext cx="4611624" cy="661394"/>
          </a:xfrm>
          <a:prstGeom prst="rect">
            <a:avLst/>
          </a:prstGeom>
          <a:ln w="12700">
            <a:solidFill>
              <a:srgbClr val="FF0000"/>
            </a:solidFill>
          </a:ln>
        </p:spPr>
        <p:txBody>
          <a:bodyPr vert="horz" lIns="91440" tIns="45720" rIns="91440" bIns="45720" rtlCol="0">
            <a:normAutofit lnSpcReduction="10000"/>
          </a:bodyPr>
          <a:lstStyle>
            <a:lvl1pPr marL="240030" indent="-240030" algn="l" defTabSz="960120" rtl="0" eaLnBrk="1" latinLnBrk="0" hangingPunct="1">
              <a:lnSpc>
                <a:spcPct val="90000"/>
              </a:lnSpc>
              <a:spcBef>
                <a:spcPts val="1050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848" indent="-313373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–"/>
              <a:defRPr sz="154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2323" indent="-244475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47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35685" indent="-233363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97928" indent="-162243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4033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039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45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051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solidFill>
                  <a:srgbClr val="FF0000"/>
                </a:solidFill>
              </a:rPr>
              <a:t>Engineering Project Template</a:t>
            </a:r>
            <a:br>
              <a:rPr lang="en-US" sz="2400" b="1" dirty="0">
                <a:solidFill>
                  <a:srgbClr val="FF0000"/>
                </a:solidFill>
              </a:rPr>
            </a:br>
            <a:r>
              <a:rPr lang="en-US" sz="2000" i="1" dirty="0">
                <a:solidFill>
                  <a:srgbClr val="FF0000"/>
                </a:solidFill>
              </a:rPr>
              <a:t>delete this box</a:t>
            </a:r>
          </a:p>
        </p:txBody>
      </p:sp>
    </p:spTree>
    <p:extLst>
      <p:ext uri="{BB962C8B-B14F-4D97-AF65-F5344CB8AC3E}">
        <p14:creationId xmlns:p14="http://schemas.microsoft.com/office/powerpoint/2010/main" val="35783413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34958B-2EF3-F347-E9D3-CA0DC15735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EBD80A2B-8921-635F-D1D1-F154BA83D5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08" y="94154"/>
            <a:ext cx="12614029" cy="8058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Your Project Title Here</a:t>
            </a:r>
          </a:p>
          <a:p>
            <a:pPr marL="0" indent="0">
              <a:buNone/>
            </a:pPr>
            <a:r>
              <a:rPr lang="en-US" sz="1400" dirty="0"/>
              <a:t>Project ID, Category,  Division (Middle School, High School) </a:t>
            </a:r>
            <a:r>
              <a:rPr lang="en-US" sz="1400" i="1" dirty="0">
                <a:solidFill>
                  <a:srgbClr val="0070C0"/>
                </a:solidFill>
              </a:rPr>
              <a:t>(do not put your name or school)</a:t>
            </a:r>
            <a:endParaRPr lang="en-US" sz="1400" dirty="0"/>
          </a:p>
          <a:p>
            <a:endParaRPr lang="en-US" sz="1400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1A0FD4F-9376-12A5-1768-0492BD86CE21}"/>
              </a:ext>
            </a:extLst>
          </p:cNvPr>
          <p:cNvGrpSpPr/>
          <p:nvPr/>
        </p:nvGrpSpPr>
        <p:grpSpPr>
          <a:xfrm>
            <a:off x="9710022" y="3852476"/>
            <a:ext cx="2338197" cy="2585783"/>
            <a:chOff x="123987" y="1249271"/>
            <a:chExt cx="3592286" cy="3268205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B26D14-7DC6-3243-446D-3D0A7DD8C2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460"/>
            <a:stretch/>
          </p:blipFill>
          <p:spPr>
            <a:xfrm>
              <a:off x="123987" y="1249271"/>
              <a:ext cx="3592286" cy="3268205"/>
            </a:xfrm>
            <a:prstGeom prst="rect">
              <a:avLst/>
            </a:prstGeom>
          </p:spPr>
        </p:pic>
        <p:sp>
          <p:nvSpPr>
            <p:cNvPr id="9" name="Subtitle 5">
              <a:extLst>
                <a:ext uri="{FF2B5EF4-FFF2-40B4-BE49-F238E27FC236}">
                  <a16:creationId xmlns:a16="http://schemas.microsoft.com/office/drawing/2014/main" id="{EACEEED7-F0F6-9041-DC75-549ED7A48993}"/>
                </a:ext>
              </a:extLst>
            </p:cNvPr>
            <p:cNvSpPr txBox="1">
              <a:spLocks/>
            </p:cNvSpPr>
            <p:nvPr/>
          </p:nvSpPr>
          <p:spPr>
            <a:xfrm>
              <a:off x="678136" y="2616421"/>
              <a:ext cx="2803402" cy="533904"/>
            </a:xfrm>
            <a:prstGeom prst="rect">
              <a:avLst/>
            </a:prstGeom>
          </p:spPr>
          <p:txBody>
            <a:bodyPr vert="horz" lIns="128016" tIns="64008" rIns="128016" bIns="64008" rtlCol="0">
              <a:normAutofit fontScale="55000" lnSpcReduction="20000"/>
            </a:bodyPr>
            <a:lstStyle>
              <a:lvl1pPr marL="0" indent="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3429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5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6858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35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0287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3716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17145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520" i="1" dirty="0"/>
                <a:t>Put an image here</a:t>
              </a:r>
            </a:p>
          </p:txBody>
        </p:sp>
      </p:grpSp>
      <p:sp>
        <p:nvSpPr>
          <p:cNvPr id="10" name="Subtitle 5">
            <a:extLst>
              <a:ext uri="{FF2B5EF4-FFF2-40B4-BE49-F238E27FC236}">
                <a16:creationId xmlns:a16="http://schemas.microsoft.com/office/drawing/2014/main" id="{8C29AF8A-1DF3-C85C-756D-A34942A5A387}"/>
              </a:ext>
            </a:extLst>
          </p:cNvPr>
          <p:cNvSpPr txBox="1">
            <a:spLocks/>
          </p:cNvSpPr>
          <p:nvPr/>
        </p:nvSpPr>
        <p:spPr>
          <a:xfrm>
            <a:off x="9710023" y="6489566"/>
            <a:ext cx="2414724" cy="266224"/>
          </a:xfrm>
          <a:prstGeom prst="rect">
            <a:avLst/>
          </a:prstGeom>
        </p:spPr>
        <p:txBody>
          <a:bodyPr vert="horz" lIns="128016" tIns="64008" rIns="128016" bIns="64008" rtlCol="0">
            <a:normAutofit lnSpcReduction="10000"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i="1" dirty="0"/>
              <a:t>Caption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9269BD58-ED95-EF82-3B9D-F244716488F2}"/>
              </a:ext>
            </a:extLst>
          </p:cNvPr>
          <p:cNvSpPr txBox="1">
            <a:spLocks/>
          </p:cNvSpPr>
          <p:nvPr/>
        </p:nvSpPr>
        <p:spPr>
          <a:xfrm>
            <a:off x="67253" y="908106"/>
            <a:ext cx="6035040" cy="292608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40030" indent="-240030" algn="l" defTabSz="960120" rtl="0" eaLnBrk="1" latinLnBrk="0" hangingPunct="1">
              <a:lnSpc>
                <a:spcPct val="90000"/>
              </a:lnSpc>
              <a:spcBef>
                <a:spcPts val="1050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848" indent="-313373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–"/>
              <a:defRPr sz="154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2323" indent="-244475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47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35685" indent="-233363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97928" indent="-162243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4033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039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45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051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Problem or Question:</a:t>
            </a:r>
          </a:p>
          <a:p>
            <a:r>
              <a:rPr lang="en-US" sz="1600" dirty="0"/>
              <a:t>Info</a:t>
            </a:r>
          </a:p>
          <a:p>
            <a:r>
              <a:rPr lang="en-US" sz="1600" dirty="0"/>
              <a:t>Info</a:t>
            </a:r>
          </a:p>
          <a:p>
            <a:endParaRPr lang="en-US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9B3EDF0C-7FEF-06C6-4F6C-8C24AB037A84}"/>
              </a:ext>
            </a:extLst>
          </p:cNvPr>
          <p:cNvSpPr txBox="1">
            <a:spLocks/>
          </p:cNvSpPr>
          <p:nvPr/>
        </p:nvSpPr>
        <p:spPr>
          <a:xfrm>
            <a:off x="67253" y="3832950"/>
            <a:ext cx="6035040" cy="292608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40030" indent="-240030" algn="l" defTabSz="960120" rtl="0" eaLnBrk="1" latinLnBrk="0" hangingPunct="1">
              <a:lnSpc>
                <a:spcPct val="90000"/>
              </a:lnSpc>
              <a:spcBef>
                <a:spcPts val="1050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848" indent="-313373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–"/>
              <a:defRPr sz="154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2323" indent="-244475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47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35685" indent="-233363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97928" indent="-162243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4033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039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45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051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Framework</a:t>
            </a:r>
          </a:p>
          <a:p>
            <a:r>
              <a:rPr lang="en-US" sz="1600" dirty="0"/>
              <a:t>Info</a:t>
            </a:r>
          </a:p>
          <a:p>
            <a:r>
              <a:rPr lang="en-US" sz="1600" dirty="0"/>
              <a:t>Info</a:t>
            </a:r>
          </a:p>
          <a:p>
            <a:endParaRPr lang="en-US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680191E-E569-988B-F834-5CC3CD42FE85}"/>
              </a:ext>
            </a:extLst>
          </p:cNvPr>
          <p:cNvSpPr txBox="1">
            <a:spLocks/>
          </p:cNvSpPr>
          <p:nvPr/>
        </p:nvSpPr>
        <p:spPr>
          <a:xfrm>
            <a:off x="6096000" y="3832378"/>
            <a:ext cx="6035040" cy="292608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40030" indent="-240030" algn="l" defTabSz="960120" rtl="0" eaLnBrk="1" latinLnBrk="0" hangingPunct="1">
              <a:lnSpc>
                <a:spcPct val="90000"/>
              </a:lnSpc>
              <a:spcBef>
                <a:spcPts val="1050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848" indent="-313373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–"/>
              <a:defRPr sz="154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2323" indent="-244475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47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35685" indent="-233363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97928" indent="-162243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4033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039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45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051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Interpretation &amp; Conclusion</a:t>
            </a:r>
          </a:p>
          <a:p>
            <a:r>
              <a:rPr lang="en-US" sz="1600" dirty="0"/>
              <a:t>Info</a:t>
            </a:r>
          </a:p>
          <a:p>
            <a:r>
              <a:rPr lang="en-US" sz="1600" dirty="0"/>
              <a:t>Info</a:t>
            </a:r>
          </a:p>
          <a:p>
            <a:endParaRPr lang="en-US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10DF1E37-ABB5-A2EA-4E0F-7A63DFBB355E}"/>
              </a:ext>
            </a:extLst>
          </p:cNvPr>
          <p:cNvSpPr txBox="1">
            <a:spLocks/>
          </p:cNvSpPr>
          <p:nvPr/>
        </p:nvSpPr>
        <p:spPr>
          <a:xfrm>
            <a:off x="6096000" y="908106"/>
            <a:ext cx="6035040" cy="292608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40030" indent="-240030" algn="l" defTabSz="960120" rtl="0" eaLnBrk="1" latinLnBrk="0" hangingPunct="1">
              <a:lnSpc>
                <a:spcPct val="90000"/>
              </a:lnSpc>
              <a:spcBef>
                <a:spcPts val="1050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848" indent="-313373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–"/>
              <a:defRPr sz="154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2323" indent="-244475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47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35685" indent="-233363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97928" indent="-162243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4033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039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45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051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Findings</a:t>
            </a:r>
          </a:p>
          <a:p>
            <a:r>
              <a:rPr lang="en-US" sz="1600" dirty="0"/>
              <a:t>Info</a:t>
            </a:r>
          </a:p>
          <a:p>
            <a:r>
              <a:rPr lang="en-US" sz="1600" dirty="0"/>
              <a:t>Info</a:t>
            </a:r>
          </a:p>
          <a:p>
            <a:endParaRPr lang="en-US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89D207D-7D9D-FE7A-931E-750644553CA1}"/>
              </a:ext>
            </a:extLst>
          </p:cNvPr>
          <p:cNvGrpSpPr/>
          <p:nvPr/>
        </p:nvGrpSpPr>
        <p:grpSpPr>
          <a:xfrm>
            <a:off x="9765792" y="978302"/>
            <a:ext cx="2282428" cy="2431638"/>
            <a:chOff x="137731" y="1249271"/>
            <a:chExt cx="3592286" cy="3268205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BC0E65BA-4855-8C38-278D-CF3D039272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460"/>
            <a:stretch/>
          </p:blipFill>
          <p:spPr>
            <a:xfrm>
              <a:off x="137731" y="1249271"/>
              <a:ext cx="3592286" cy="3268205"/>
            </a:xfrm>
            <a:prstGeom prst="rect">
              <a:avLst/>
            </a:prstGeom>
          </p:spPr>
        </p:pic>
        <p:sp>
          <p:nvSpPr>
            <p:cNvPr id="17" name="Subtitle 5">
              <a:extLst>
                <a:ext uri="{FF2B5EF4-FFF2-40B4-BE49-F238E27FC236}">
                  <a16:creationId xmlns:a16="http://schemas.microsoft.com/office/drawing/2014/main" id="{F0877AE7-4A6D-95B5-6289-BFB9C3DA9167}"/>
                </a:ext>
              </a:extLst>
            </p:cNvPr>
            <p:cNvSpPr txBox="1">
              <a:spLocks/>
            </p:cNvSpPr>
            <p:nvPr/>
          </p:nvSpPr>
          <p:spPr>
            <a:xfrm>
              <a:off x="678136" y="2616421"/>
              <a:ext cx="2803402" cy="533904"/>
            </a:xfrm>
            <a:prstGeom prst="rect">
              <a:avLst/>
            </a:prstGeom>
          </p:spPr>
          <p:txBody>
            <a:bodyPr vert="horz" lIns="128016" tIns="64008" rIns="128016" bIns="64008" rtlCol="0">
              <a:normAutofit fontScale="47500" lnSpcReduction="20000"/>
            </a:bodyPr>
            <a:lstStyle>
              <a:lvl1pPr marL="0" indent="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3429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5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6858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35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0287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3716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17145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520" i="1" dirty="0"/>
                <a:t>Graphs / charts here</a:t>
              </a:r>
            </a:p>
          </p:txBody>
        </p:sp>
      </p:grpSp>
      <p:sp>
        <p:nvSpPr>
          <p:cNvPr id="18" name="Subtitle 5">
            <a:extLst>
              <a:ext uri="{FF2B5EF4-FFF2-40B4-BE49-F238E27FC236}">
                <a16:creationId xmlns:a16="http://schemas.microsoft.com/office/drawing/2014/main" id="{960E4BD1-1C36-EF8A-8FEC-936062C0B24F}"/>
              </a:ext>
            </a:extLst>
          </p:cNvPr>
          <p:cNvSpPr txBox="1">
            <a:spLocks/>
          </p:cNvSpPr>
          <p:nvPr/>
        </p:nvSpPr>
        <p:spPr>
          <a:xfrm>
            <a:off x="9765792" y="3547863"/>
            <a:ext cx="2358955" cy="266224"/>
          </a:xfrm>
          <a:prstGeom prst="rect">
            <a:avLst/>
          </a:prstGeom>
        </p:spPr>
        <p:txBody>
          <a:bodyPr vert="horz" lIns="128016" tIns="64008" rIns="128016" bIns="64008" rtlCol="0">
            <a:normAutofit lnSpcReduction="10000"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i="1" dirty="0"/>
              <a:t>Caption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D259F21F-C394-53F9-CC47-0758A31A2C99}"/>
              </a:ext>
            </a:extLst>
          </p:cNvPr>
          <p:cNvSpPr txBox="1">
            <a:spLocks/>
          </p:cNvSpPr>
          <p:nvPr/>
        </p:nvSpPr>
        <p:spPr>
          <a:xfrm>
            <a:off x="7580376" y="102210"/>
            <a:ext cx="4611624" cy="661394"/>
          </a:xfrm>
          <a:prstGeom prst="rect">
            <a:avLst/>
          </a:prstGeom>
          <a:ln w="12700">
            <a:solidFill>
              <a:srgbClr val="FF0000"/>
            </a:solidFill>
          </a:ln>
        </p:spPr>
        <p:txBody>
          <a:bodyPr vert="horz" lIns="91440" tIns="45720" rIns="91440" bIns="45720" rtlCol="0">
            <a:normAutofit fontScale="92500"/>
          </a:bodyPr>
          <a:lstStyle>
            <a:lvl1pPr marL="240030" indent="-240030" algn="l" defTabSz="960120" rtl="0" eaLnBrk="1" latinLnBrk="0" hangingPunct="1">
              <a:lnSpc>
                <a:spcPct val="90000"/>
              </a:lnSpc>
              <a:spcBef>
                <a:spcPts val="1050"/>
              </a:spcBef>
              <a:buFont typeface="Arial" panose="020B0604020202020204" pitchFamily="34" charset="0"/>
              <a:buChar char="•"/>
              <a:defRPr sz="196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848" indent="-313373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–"/>
              <a:defRPr sz="154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2323" indent="-244475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47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35685" indent="-233363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97928" indent="-162243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4033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039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45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051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solidFill>
                  <a:srgbClr val="FF0000"/>
                </a:solidFill>
              </a:rPr>
              <a:t>Math / Comp Sci Project Template</a:t>
            </a:r>
            <a:br>
              <a:rPr lang="en-US" sz="2400" b="1" dirty="0">
                <a:solidFill>
                  <a:srgbClr val="FF0000"/>
                </a:solidFill>
              </a:rPr>
            </a:br>
            <a:r>
              <a:rPr lang="en-US" sz="2000" i="1" dirty="0">
                <a:solidFill>
                  <a:srgbClr val="FF0000"/>
                </a:solidFill>
              </a:rPr>
              <a:t>delete this box</a:t>
            </a:r>
          </a:p>
        </p:txBody>
      </p:sp>
    </p:spTree>
    <p:extLst>
      <p:ext uri="{BB962C8B-B14F-4D97-AF65-F5344CB8AC3E}">
        <p14:creationId xmlns:p14="http://schemas.microsoft.com/office/powerpoint/2010/main" val="5829911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</TotalTime>
  <Words>262</Words>
  <Application>Microsoft Office PowerPoint</Application>
  <PresentationFormat>Widescreen</PresentationFormat>
  <Paragraphs>73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Office Theme</vt:lpstr>
      <vt:lpstr>Quad-Chart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Jordan Krell</dc:creator>
  <cp:lastModifiedBy>Jordan Krell</cp:lastModifiedBy>
  <cp:revision>1</cp:revision>
  <dcterms:created xsi:type="dcterms:W3CDTF">2026-11-01T19:01:45Z</dcterms:created>
  <dcterms:modified xsi:type="dcterms:W3CDTF">2026-11-01T19:20:53Z</dcterms:modified>
</cp:coreProperties>
</file>